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2" r:id="rId1"/>
  </p:sldMasterIdLst>
  <p:sldIdLst>
    <p:sldId id="260" r:id="rId2"/>
    <p:sldId id="256" r:id="rId3"/>
    <p:sldId id="257" r:id="rId4"/>
    <p:sldId id="258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54" d="100"/>
          <a:sy n="54" d="100"/>
        </p:scale>
        <p:origin x="876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122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580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013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784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585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211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023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065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68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085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478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994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 smtClean="0"/>
          </a:p>
        </p:txBody>
      </p:sp>
      <p:pic>
        <p:nvPicPr>
          <p:cNvPr id="2052" name="Picture 4" descr="dna-structure-double-heli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44588" y="0"/>
            <a:ext cx="11930063" cy="1196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3" name="Text Box 5"/>
          <p:cNvSpPr txBox="1">
            <a:spLocks noChangeArrowheads="1"/>
          </p:cNvSpPr>
          <p:nvPr/>
        </p:nvSpPr>
        <p:spPr bwMode="auto">
          <a:xfrm>
            <a:off x="2077436" y="397684"/>
            <a:ext cx="6045373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fol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6000" dirty="0" smtClean="0">
                <a:solidFill>
                  <a:srgbClr val="0070C0"/>
                </a:solidFill>
              </a:rPr>
              <a:t>Biohackers </a:t>
            </a:r>
            <a:r>
              <a:rPr lang="en-US" altLang="en-US" sz="5400" dirty="0" smtClean="0">
                <a:solidFill>
                  <a:srgbClr val="0070C0"/>
                </a:solidFill>
              </a:rPr>
              <a:t/>
            </a:r>
            <a:br>
              <a:rPr lang="en-US" altLang="en-US" sz="5400" dirty="0" smtClean="0">
                <a:solidFill>
                  <a:srgbClr val="0070C0"/>
                </a:solidFill>
              </a:rPr>
            </a:br>
            <a:r>
              <a:rPr lang="en-US" altLang="en-US" sz="3600" dirty="0" smtClean="0">
                <a:solidFill>
                  <a:srgbClr val="0070C0"/>
                </a:solidFill>
              </a:rPr>
              <a:t>and Anticipatory Governance</a:t>
            </a:r>
            <a:endParaRPr lang="en-US" altLang="en-US" sz="4400" dirty="0">
              <a:solidFill>
                <a:schemeClr val="bg1"/>
              </a:solidFill>
            </a:endParaRP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208751" y="4510548"/>
            <a:ext cx="3841750" cy="1354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folHlink"/>
              </a:buClr>
              <a:buSzPct val="6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fol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dirty="0">
                <a:solidFill>
                  <a:srgbClr val="0070C0"/>
                </a:solidFill>
              </a:rPr>
              <a:t>Eben Kirksey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solidFill>
                  <a:srgbClr val="0070C0"/>
                </a:solidFill>
              </a:rPr>
              <a:t>Associate Professor of Anthropology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dirty="0">
                <a:solidFill>
                  <a:srgbClr val="0070C0"/>
                </a:solidFill>
              </a:rPr>
              <a:t>Deakin University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709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3000" y="-838200"/>
            <a:ext cx="11430000" cy="857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6137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41717" y="-171000"/>
            <a:ext cx="10827434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90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961" t="11807" r="961" b="18523"/>
          <a:stretch/>
        </p:blipFill>
        <p:spPr>
          <a:xfrm>
            <a:off x="-212009" y="1002891"/>
            <a:ext cx="11370455" cy="527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66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</TotalTime>
  <Words>9</Words>
  <Application>Microsoft Office PowerPoint</Application>
  <PresentationFormat>On-screen Show (4:3)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Deakin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Eben Kirksey</dc:creator>
  <cp:lastModifiedBy>Eben Kirksey</cp:lastModifiedBy>
  <cp:revision>4</cp:revision>
  <dcterms:created xsi:type="dcterms:W3CDTF">2018-11-18T00:20:45Z</dcterms:created>
  <dcterms:modified xsi:type="dcterms:W3CDTF">2018-11-20T17:46:13Z</dcterms:modified>
</cp:coreProperties>
</file>

<file path=docProps/thumbnail.jpeg>
</file>